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2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8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8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9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7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0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3017-43E3-48FA-8B50-467BB4899078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1CBA-5913-4A68-9E40-D41135F6C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9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6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3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4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6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30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2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1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8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8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5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22860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6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4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7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7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7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5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Sapireddy</dc:creator>
  <cp:lastModifiedBy>Rahul Sapireddy</cp:lastModifiedBy>
  <cp:revision>9</cp:revision>
  <dcterms:created xsi:type="dcterms:W3CDTF">2021-03-06T05:33:09Z</dcterms:created>
  <dcterms:modified xsi:type="dcterms:W3CDTF">2021-03-06T18:40:28Z</dcterms:modified>
</cp:coreProperties>
</file>